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79" r:id="rId4"/>
    <p:sldId id="257" r:id="rId5"/>
    <p:sldId id="258" r:id="rId6"/>
    <p:sldId id="259" r:id="rId7"/>
    <p:sldId id="278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customXml" Target="../customXml/item3.xml"/><Relationship Id="rId17" Type="http://schemas.openxmlformats.org/officeDocument/2006/relationships/customXml" Target="../customXml/item2.xml"/><Relationship Id="rId16" Type="http://schemas.openxmlformats.org/officeDocument/2006/relationships/customXml" Target="../customXml/item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  <a:endParaRPr lang="en-US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/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7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8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  <a:endParaRPr lang="en-US"/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/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78" name="Text Placeholder 14"/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79" name="Text Placeholder 14"/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7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8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9" name="Text Placeholder 14"/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3" name="Text Placeholder 14"/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6" name="Text Placeholder 14"/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7" name="Text Placeholder 14"/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8" name="Text Placeholder 14"/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9" name="Text Placeholder 14"/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2" name="Text Placeholder 14"/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  <a:endParaRPr lang="en-US"/>
          </a:p>
        </p:txBody>
      </p:sp>
      <p:sp>
        <p:nvSpPr>
          <p:cNvPr id="53" name="Text Placeholder 14"/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  <a:endParaRPr lang="en-US"/>
          </a:p>
        </p:txBody>
      </p:sp>
      <p:sp>
        <p:nvSpPr>
          <p:cNvPr id="54" name="Text Placeholder 14"/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5" name="Text Placeholder 14"/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6" name="Text Placeholder 14"/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7" name="Text Placeholder 14"/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8" name="Text Placeholder 14"/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9" name="Text Placeholder 14"/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0" name="Title 1"/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16" name="Picture Placeholder 9"/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7" name="Picture Placeholder 9"/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8" name="Picture Placeholder 9"/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22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23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24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26" name="Rectangle 25"/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32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38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39" name="Text Placehold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40" name="Text Placeholder 10"/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41" name="Text Placeholder 10"/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62" name="Picture Placeholder 9"/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63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64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68" name="Text Placeholder 10"/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69" name="Text Placeholder 10"/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70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71" name="Text Placeholder 10"/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72" name="Text Placeholder 10"/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  <a:endParaRPr lang="en-US"/>
          </a:p>
        </p:txBody>
      </p:sp>
      <p:sp>
        <p:nvSpPr>
          <p:cNvPr id="73" name="Text Placeholder 10"/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74" name="Rectangle 73"/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/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79" name="Rectangle 78"/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/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1" name="Rectangle 80"/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/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3" name="Rectangle 82"/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/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5" name="Rectangle 84"/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/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7" name="Rectangle 86"/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/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9" name="Rectangle 88"/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/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91" name="Rectangle 90"/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7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28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29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30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/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wrap="square" lIns="0" tIns="0" rIns="0" bIns="0">
            <a:normAutofit/>
          </a:bodyPr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6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8" name="Text Placeholder 14"/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9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40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41" name="Text Placeholder 14"/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42" name="Text Placeholder 14"/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/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  <a:endParaRPr lang="en-US"/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  <p:sp>
        <p:nvSpPr>
          <p:cNvPr id="10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  <a:endParaRPr lang="en-US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  <a:endParaRPr lang="en-US" dirty="0"/>
          </a:p>
        </p:txBody>
      </p:sp>
      <p:cxnSp>
        <p:nvCxnSpPr>
          <p:cNvPr id="26" name="Straight Connector 25"/>
          <p:cNvCxnSpPr/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0.xml"/><Relationship Id="rId1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 descr="A woman wearing purple glasses showing data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 flipH="1">
            <a:off x="752100" y="739303"/>
            <a:ext cx="6825035" cy="5379395"/>
          </a:xfrm>
        </p:spPr>
      </p:pic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6322977" y="1663435"/>
            <a:ext cx="5869021" cy="2003898"/>
          </a:xfrm>
        </p:spPr>
        <p:txBody>
          <a:bodyPr/>
          <a:lstStyle/>
          <a:p>
            <a:r>
              <a:rPr lang="en-US" sz="4000" dirty="0"/>
              <a:t>Project name</a:t>
            </a:r>
            <a:endParaRPr lang="en-US" sz="4000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6822159" y="2878246"/>
            <a:ext cx="4925188" cy="339247"/>
          </a:xfrm>
        </p:spPr>
        <p:txBody>
          <a:bodyPr>
            <a:normAutofit fontScale="52500"/>
          </a:bodyPr>
          <a:lstStyle/>
          <a:p>
            <a:r>
              <a:rPr lang="en-US" dirty="0"/>
              <a:t>Team name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" name="Title 33"/>
          <p:cNvSpPr>
            <a:spLocks noGrp="1"/>
          </p:cNvSpPr>
          <p:nvPr>
            <p:ph type="title"/>
          </p:nvPr>
        </p:nvSpPr>
        <p:spPr>
          <a:xfrm>
            <a:off x="3082925" y="307975"/>
            <a:ext cx="5660390" cy="469265"/>
          </a:xfrm>
        </p:spPr>
        <p:txBody>
          <a:bodyPr>
            <a:normAutofit fontScale="90000"/>
          </a:bodyPr>
          <a:p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Team with their jobs</a:t>
            </a:r>
            <a:endParaRPr lang="en-US" dirty="0"/>
          </a:p>
        </p:txBody>
      </p:sp>
      <p:pic>
        <p:nvPicPr>
          <p:cNvPr id="52" name="Picture Placeholder 51" descr="A close up of a person wearing glasses and the measurements of the eye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 flipH="1">
            <a:off x="0" y="729615"/>
            <a:ext cx="2946400" cy="5388610"/>
          </a:xfrm>
        </p:spPr>
      </p:pic>
      <p:sp>
        <p:nvSpPr>
          <p:cNvPr id="64" name="Text Placeholder 63"/>
          <p:cNvSpPr>
            <a:spLocks noGrp="1"/>
          </p:cNvSpPr>
          <p:nvPr>
            <p:ph type="body" sz="quarter" idx="22"/>
          </p:nvPr>
        </p:nvSpPr>
        <p:spPr>
          <a:xfrm>
            <a:off x="3228975" y="834390"/>
            <a:ext cx="3301365" cy="1192530"/>
          </a:xfrm>
        </p:spPr>
        <p:txBody>
          <a:bodyPr>
            <a:noAutofit/>
          </a:bodyPr>
          <a:p>
            <a:r>
              <a:rPr lang="en-US" sz="1100" dirty="0">
                <a:sym typeface="+mn-ea"/>
              </a:rPr>
              <a:t>Member Name</a:t>
            </a:r>
            <a:endParaRPr lang="en-US" sz="1100" dirty="0">
              <a:sym typeface="+mn-ea"/>
            </a:endParaRPr>
          </a:p>
          <a:p>
            <a:r>
              <a:rPr lang="en-US" sz="1100" dirty="0">
                <a:sym typeface="+mn-ea"/>
              </a:rPr>
              <a:t>Leader</a:t>
            </a:r>
            <a:endParaRPr lang="en-US" sz="1100" dirty="0">
              <a:sym typeface="+mn-ea"/>
            </a:endParaRPr>
          </a:p>
          <a:p>
            <a:r>
              <a:rPr lang="en-US" altLang="en-US" sz="1100" dirty="0">
                <a:sym typeface="+mn-ea"/>
              </a:rPr>
              <a:t>Project Manager</a:t>
            </a:r>
            <a:endParaRPr lang="en-US" altLang="en-US" sz="1100" dirty="0">
              <a:sym typeface="+mn-ea"/>
            </a:endParaRPr>
          </a:p>
          <a:p>
            <a:r>
              <a:rPr lang="en-US" altLang="en-US" sz="1100" dirty="0">
                <a:sym typeface="+mn-ea"/>
              </a:rPr>
              <a:t>Storyboard Designer </a:t>
            </a:r>
            <a:endParaRPr lang="en-US" altLang="en-US" sz="1100" dirty="0">
              <a:sym typeface="+mn-ea"/>
            </a:endParaRPr>
          </a:p>
        </p:txBody>
      </p:sp>
      <p:sp>
        <p:nvSpPr>
          <p:cNvPr id="63" name="Text Placeholder 62"/>
          <p:cNvSpPr>
            <a:spLocks noGrp="1"/>
          </p:cNvSpPr>
          <p:nvPr/>
        </p:nvSpPr>
        <p:spPr>
          <a:xfrm>
            <a:off x="5912485" y="915670"/>
            <a:ext cx="3285490" cy="1065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ym typeface="+mn-ea"/>
              </a:rPr>
              <a:t>Member Name</a:t>
            </a:r>
            <a:endParaRPr lang="en-US" sz="1200" dirty="0">
              <a:sym typeface="+mn-ea"/>
            </a:endParaRPr>
          </a:p>
          <a:p>
            <a:r>
              <a:rPr lang="en-US" altLang="en-US" sz="1200" dirty="0">
                <a:sym typeface="+mn-ea"/>
              </a:rPr>
              <a:t>Scratch Developer</a:t>
            </a:r>
            <a:endParaRPr lang="en-US" sz="1200" dirty="0"/>
          </a:p>
        </p:txBody>
      </p:sp>
      <p:sp>
        <p:nvSpPr>
          <p:cNvPr id="67" name="Text Placeholder 66"/>
          <p:cNvSpPr>
            <a:spLocks noGrp="1"/>
          </p:cNvSpPr>
          <p:nvPr/>
        </p:nvSpPr>
        <p:spPr>
          <a:xfrm>
            <a:off x="8569960" y="932815"/>
            <a:ext cx="3376930" cy="10483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ym typeface="+mn-ea"/>
              </a:rPr>
              <a:t>Member Name</a:t>
            </a:r>
            <a:endParaRPr lang="en-US" sz="1200" dirty="0">
              <a:sym typeface="+mn-ea"/>
            </a:endParaRPr>
          </a:p>
          <a:p>
            <a:r>
              <a:rPr lang="en-US" altLang="en-US" sz="1200" dirty="0">
                <a:sym typeface="+mn-ea"/>
              </a:rPr>
              <a:t>Character &amp; Scene Designer</a:t>
            </a:r>
            <a:endParaRPr lang="en-US" sz="1200" dirty="0"/>
          </a:p>
        </p:txBody>
      </p:sp>
      <p:sp>
        <p:nvSpPr>
          <p:cNvPr id="43" name="Text Placeholder 42"/>
          <p:cNvSpPr>
            <a:spLocks noGrp="1"/>
          </p:cNvSpPr>
          <p:nvPr/>
        </p:nvSpPr>
        <p:spPr>
          <a:xfrm>
            <a:off x="3184525" y="1940560"/>
            <a:ext cx="3002915" cy="1857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1100">
                <a:sym typeface="+mn-ea"/>
              </a:rPr>
              <a:t>- Write the main storyline</a:t>
            </a:r>
            <a:endParaRPr lang="en-US" altLang="en-US" sz="1100"/>
          </a:p>
          <a:p>
            <a:pPr algn="l"/>
            <a:endParaRPr lang="en-US" altLang="en-US" sz="1100">
              <a:sym typeface="+mn-ea"/>
            </a:endParaRPr>
          </a:p>
          <a:p>
            <a:pPr algn="l"/>
            <a:r>
              <a:rPr lang="en-US" altLang="en-US" sz="1100">
                <a:sym typeface="+mn-ea"/>
              </a:rPr>
              <a:t>- Assign tasks for each member</a:t>
            </a:r>
            <a:endParaRPr lang="en-US" altLang="en-US" sz="1100"/>
          </a:p>
          <a:p>
            <a:pPr algn="l"/>
            <a:endParaRPr lang="en-US" altLang="en-US" sz="1100">
              <a:sym typeface="+mn-ea"/>
            </a:endParaRPr>
          </a:p>
          <a:p>
            <a:pPr algn="l"/>
            <a:r>
              <a:rPr lang="en-US" altLang="en-US" sz="1100">
                <a:sym typeface="+mn-ea"/>
              </a:rPr>
              <a:t>- Outline problems (wasting water, pollution) and solutions (fixing leaks, using water wisely)</a:t>
            </a:r>
            <a:endParaRPr lang="en-US" altLang="en-US" sz="1100">
              <a:sym typeface="+mn-ea"/>
            </a:endParaRPr>
          </a:p>
          <a:p>
            <a:pPr algn="l"/>
            <a:endParaRPr lang="en-US" altLang="en-US" sz="1100">
              <a:sym typeface="+mn-ea"/>
            </a:endParaRPr>
          </a:p>
          <a:p>
            <a:pPr algn="l"/>
            <a:r>
              <a:rPr lang="en-US" altLang="en-US" sz="1100">
                <a:sym typeface="+mn-ea"/>
              </a:rPr>
              <a:t>- Set deadlines</a:t>
            </a:r>
            <a:endParaRPr lang="en-US" altLang="en-US" sz="800" dirty="0">
              <a:sym typeface="+mn-ea"/>
            </a:endParaRPr>
          </a:p>
        </p:txBody>
      </p:sp>
      <p:sp>
        <p:nvSpPr>
          <p:cNvPr id="42" name="Text Placeholder 41"/>
          <p:cNvSpPr>
            <a:spLocks noGrp="1"/>
          </p:cNvSpPr>
          <p:nvPr/>
        </p:nvSpPr>
        <p:spPr>
          <a:xfrm>
            <a:off x="5892165" y="1940560"/>
            <a:ext cx="2913380" cy="17392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1200" dirty="0">
                <a:sym typeface="+mn-ea"/>
              </a:rPr>
              <a:t>- Code character movements</a:t>
            </a:r>
            <a:endParaRPr lang="en-US" altLang="en-US" sz="1200" dirty="0"/>
          </a:p>
          <a:p>
            <a:pPr algn="l"/>
            <a:endParaRPr lang="en-US" altLang="en-US" sz="1200" dirty="0">
              <a:sym typeface="+mn-ea"/>
            </a:endParaRPr>
          </a:p>
          <a:p>
            <a:pPr algn="l"/>
            <a:r>
              <a:rPr lang="en-US" altLang="en-US" sz="1200" dirty="0">
                <a:sym typeface="+mn-ea"/>
              </a:rPr>
              <a:t>- Implement character movements, dialogue</a:t>
            </a:r>
            <a:endParaRPr lang="en-US" altLang="en-US" sz="1200" dirty="0"/>
          </a:p>
          <a:p>
            <a:pPr algn="l"/>
            <a:endParaRPr lang="en-US" altLang="en-US" sz="1200" dirty="0">
              <a:sym typeface="+mn-ea"/>
            </a:endParaRPr>
          </a:p>
          <a:p>
            <a:pPr algn="l"/>
            <a:r>
              <a:rPr lang="en-US" altLang="en-US" sz="1200" dirty="0">
                <a:sym typeface="+mn-ea"/>
              </a:rPr>
              <a:t>- Scene transitions: locations (home, school)</a:t>
            </a:r>
            <a:endParaRPr lang="en-US" sz="1200" dirty="0"/>
          </a:p>
        </p:txBody>
      </p:sp>
      <p:sp>
        <p:nvSpPr>
          <p:cNvPr id="50" name="Text Placeholder 49"/>
          <p:cNvSpPr>
            <a:spLocks noGrp="1"/>
          </p:cNvSpPr>
          <p:nvPr/>
        </p:nvSpPr>
        <p:spPr>
          <a:xfrm>
            <a:off x="8554085" y="1940560"/>
            <a:ext cx="3482340" cy="173926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20000"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1220" dirty="0">
                <a:sym typeface="+mn-ea"/>
              </a:rPr>
              <a:t>- Create or customize characters, colors, styles that fit the "Water Conservation Heroes" theme.</a:t>
            </a:r>
            <a:endParaRPr lang="en-US" altLang="en-US" sz="1220" dirty="0"/>
          </a:p>
          <a:p>
            <a:pPr algn="l"/>
            <a:endParaRPr lang="en-US" altLang="en-US" sz="1220" dirty="0">
              <a:sym typeface="+mn-ea"/>
            </a:endParaRPr>
          </a:p>
          <a:p>
            <a:pPr algn="l"/>
            <a:r>
              <a:rPr lang="en-US" altLang="en-US" sz="1220" dirty="0">
                <a:sym typeface="+mn-ea"/>
              </a:rPr>
              <a:t>- Design backgrounds and scenes that visually support the message.</a:t>
            </a:r>
            <a:endParaRPr lang="en-US" sz="1220" dirty="0"/>
          </a:p>
        </p:txBody>
      </p:sp>
      <p:sp>
        <p:nvSpPr>
          <p:cNvPr id="66" name="Text Placeholder 65"/>
          <p:cNvSpPr>
            <a:spLocks noGrp="1"/>
          </p:cNvSpPr>
          <p:nvPr/>
        </p:nvSpPr>
        <p:spPr>
          <a:xfrm>
            <a:off x="3031490" y="3921125"/>
            <a:ext cx="4256405" cy="822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ym typeface="+mn-ea"/>
              </a:rPr>
              <a:t>Member Name</a:t>
            </a:r>
            <a:endParaRPr lang="en-US" sz="1200" dirty="0">
              <a:sym typeface="+mn-ea"/>
            </a:endParaRPr>
          </a:p>
          <a:p>
            <a:r>
              <a:rPr lang="en-US" altLang="en-US" sz="1200" dirty="0">
                <a:sym typeface="+mn-ea"/>
              </a:rPr>
              <a:t>Voiceover &amp; Text Narration Manager</a:t>
            </a:r>
            <a:endParaRPr lang="en-US" altLang="en-US" sz="1200" dirty="0">
              <a:sym typeface="+mn-ea"/>
            </a:endParaRPr>
          </a:p>
        </p:txBody>
      </p:sp>
      <p:sp>
        <p:nvSpPr>
          <p:cNvPr id="65" name="Text Placeholder 64"/>
          <p:cNvSpPr>
            <a:spLocks noGrp="1"/>
          </p:cNvSpPr>
          <p:nvPr/>
        </p:nvSpPr>
        <p:spPr>
          <a:xfrm>
            <a:off x="7209790" y="3921125"/>
            <a:ext cx="4761230" cy="822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ym typeface="+mn-ea"/>
              </a:rPr>
              <a:t>Member Name</a:t>
            </a:r>
            <a:endParaRPr lang="en-US" sz="1200" dirty="0">
              <a:sym typeface="+mn-ea"/>
            </a:endParaRPr>
          </a:p>
          <a:p>
            <a:r>
              <a:rPr lang="en-US" altLang="en-US" sz="1200" dirty="0">
                <a:sym typeface="+mn-ea"/>
              </a:rPr>
              <a:t>Researcher &amp; Fact Checker</a:t>
            </a:r>
            <a:endParaRPr lang="en-US" sz="1200" dirty="0"/>
          </a:p>
        </p:txBody>
      </p:sp>
      <p:sp>
        <p:nvSpPr>
          <p:cNvPr id="45" name="Text Placeholder 44"/>
          <p:cNvSpPr>
            <a:spLocks noGrp="1"/>
          </p:cNvSpPr>
          <p:nvPr/>
        </p:nvSpPr>
        <p:spPr>
          <a:xfrm>
            <a:off x="3035935" y="4744085"/>
            <a:ext cx="3999865" cy="1873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1100" dirty="0">
                <a:sym typeface="+mn-ea"/>
              </a:rPr>
              <a:t>- Write and record character voices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- Create sound effects: water dripping, fixing leaks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- Add on-screen text.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- Ensure that the message is clear and impactful: "Oh no! The tap is leaking! Let's fix it</a:t>
            </a:r>
            <a:endParaRPr lang="en-US" altLang="en-US" sz="1100" dirty="0">
              <a:sym typeface="+mn-ea"/>
            </a:endParaRPr>
          </a:p>
        </p:txBody>
      </p:sp>
      <p:sp>
        <p:nvSpPr>
          <p:cNvPr id="44" name="Text Placeholder 43"/>
          <p:cNvSpPr>
            <a:spLocks noGrp="1"/>
          </p:cNvSpPr>
          <p:nvPr/>
        </p:nvSpPr>
        <p:spPr>
          <a:xfrm>
            <a:off x="7209790" y="4744085"/>
            <a:ext cx="4958715" cy="20269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sz="1100" dirty="0">
                <a:sym typeface="+mn-ea"/>
              </a:rPr>
              <a:t>- Gather accurate facts and data on water conservation: 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Only 3% of the world's water is fresh and drinkable. 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Turning off the tap while brushing saves 6 liters per minute.</a:t>
            </a:r>
            <a:endParaRPr lang="en-US" altLang="en-US" sz="1100" dirty="0"/>
          </a:p>
          <a:p>
            <a:pPr algn="l"/>
            <a:endParaRPr lang="en-US" altLang="en-US" sz="1100" dirty="0">
              <a:sym typeface="+mn-ea"/>
            </a:endParaRPr>
          </a:p>
          <a:p>
            <a:pPr algn="l"/>
            <a:r>
              <a:rPr lang="en-US" altLang="en-US" sz="1100" dirty="0">
                <a:sym typeface="+mn-ea"/>
              </a:rPr>
              <a:t>- Check that all information is correct before submission. </a:t>
            </a:r>
            <a:endParaRPr lang="en-US" altLang="en-US" sz="1100" dirty="0"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 descr="A woman with VR goggles on her face&#10;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 flipH="1">
            <a:off x="5012530" y="0"/>
            <a:ext cx="7196138" cy="6867376"/>
          </a:xfrm>
        </p:spPr>
      </p:pic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-2" y="1672143"/>
            <a:ext cx="6019802" cy="3513714"/>
          </a:xfrm>
        </p:spPr>
        <p:txBody>
          <a:bodyPr/>
          <a:lstStyle/>
          <a:p>
            <a:r>
              <a:rPr lang="en-US" noProof="0" dirty="0"/>
              <a:t>About us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594360" y="3007360"/>
            <a:ext cx="5425440" cy="2178685"/>
          </a:xfrm>
        </p:spPr>
        <p:txBody>
          <a:bodyPr>
            <a:normAutofit/>
          </a:bodyPr>
          <a:lstStyle/>
          <a:p>
            <a:r>
              <a:rPr lang="en-US" altLang="en-US" dirty="0"/>
              <a:t>We are a passionate team of Year 5 and Year 6 students from International Modern School Sayed Galal, driven by creativity and innovation. Using Scratch programming, we use our problem-solving skills to develop an interactive project focused on Water Conservation Heroes. Our goal is to raise awareness about the importance of saving water.</a:t>
            </a: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Problem</a:t>
            </a:r>
            <a:endParaRPr lang="en-US" dirty="0"/>
          </a:p>
        </p:txBody>
      </p:sp>
      <p:pic>
        <p:nvPicPr>
          <p:cNvPr id="52" name="Picture Placeholder 51" descr="A close up of a person wearing glasses and the measurements of the eye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 flipH="1">
            <a:off x="0" y="729926"/>
            <a:ext cx="3581400" cy="5388772"/>
          </a:xfrm>
        </p:spPr>
      </p:pic>
      <p:sp>
        <p:nvSpPr>
          <p:cNvPr id="43" name="Text Placeholder 42"/>
          <p:cNvSpPr>
            <a:spLocks noGrp="1"/>
          </p:cNvSpPr>
          <p:nvPr>
            <p:ph type="body" sz="quarter" idx="18"/>
          </p:nvPr>
        </p:nvSpPr>
        <p:spPr>
          <a:xfrm>
            <a:off x="4065270" y="1809115"/>
            <a:ext cx="7938770" cy="4309745"/>
          </a:xfrm>
        </p:spPr>
        <p:txBody>
          <a:bodyPr/>
          <a:lstStyle/>
          <a:p>
            <a:r>
              <a:rPr lang="en-US" dirty="0"/>
              <a:t>New businesses need organizational tools, but are using old or outdated products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>
          <a:xfrm>
            <a:off x="347979" y="3053080"/>
            <a:ext cx="2956810" cy="1129164"/>
          </a:xfrm>
        </p:spPr>
        <p:txBody>
          <a:bodyPr/>
          <a:lstStyle/>
          <a:p>
            <a:r>
              <a:rPr lang="en-US" noProof="0" dirty="0"/>
              <a:t>Solution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7"/>
          </p:nvPr>
        </p:nvSpPr>
        <p:spPr>
          <a:xfrm>
            <a:off x="3023870" y="908050"/>
            <a:ext cx="8822055" cy="5642610"/>
          </a:xfrm>
        </p:spPr>
        <p:txBody>
          <a:bodyPr>
            <a:normAutofit/>
          </a:bodyPr>
          <a:lstStyle/>
          <a:p>
            <a:r>
              <a:rPr lang="en-US" dirty="0"/>
              <a:t>Our product makes managing tasks easier, and no other product on the market offers the same benefits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woman with VR goggles on her face&#10;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622570" y="729926"/>
            <a:ext cx="6456836" cy="5388772"/>
          </a:xfrm>
        </p:spPr>
      </p:pic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benefits</a:t>
            </a:r>
            <a:endParaRPr lang="en-US" dirty="0"/>
          </a:p>
        </p:txBody>
      </p:sp>
      <p:sp>
        <p:nvSpPr>
          <p:cNvPr id="57" name="Text Placeholder 56"/>
          <p:cNvSpPr>
            <a:spLocks noGrp="1"/>
          </p:cNvSpPr>
          <p:nvPr>
            <p:ph type="body" sz="quarter" idx="15"/>
          </p:nvPr>
        </p:nvSpPr>
        <p:spPr>
          <a:xfrm>
            <a:off x="7079405" y="3201410"/>
            <a:ext cx="4614604" cy="1291638"/>
          </a:xfrm>
        </p:spPr>
        <p:txBody>
          <a:bodyPr/>
          <a:lstStyle/>
          <a:p>
            <a:r>
              <a:rPr lang="en-ZA" dirty="0"/>
              <a:t>Simple and efficient to use</a:t>
            </a:r>
            <a:r>
              <a:rPr lang="en-US" dirty="0"/>
              <a:t>​</a:t>
            </a:r>
            <a:endParaRPr lang="en-US" dirty="0"/>
          </a:p>
          <a:p>
            <a:r>
              <a:rPr lang="en-ZA" dirty="0"/>
              <a:t>Quick customer service assistance</a:t>
            </a:r>
            <a:r>
              <a:rPr lang="en-US" dirty="0"/>
              <a:t>​</a:t>
            </a:r>
            <a:endParaRPr lang="en-US" dirty="0"/>
          </a:p>
          <a:p>
            <a:r>
              <a:rPr lang="en-ZA" dirty="0"/>
              <a:t>Free 90-day trial for new customers​</a:t>
            </a:r>
            <a:r>
              <a:rPr lang="en-US" dirty="0"/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woman looking at a screen with tiny writing and graphs floatin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577850" y="2689225"/>
            <a:ext cx="4566920" cy="2727960"/>
          </a:xfrm>
        </p:spPr>
        <p:txBody>
          <a:bodyPr/>
          <a:lstStyle/>
          <a:p>
            <a:r>
              <a:rPr lang="en-US" dirty="0"/>
              <a:t>At Contoso, we believe in giving 110%. By closing the loop on task management and using the latest technology, we help businesses grow and nurture a consumer-first mindset. We thrive because of our market knowledge and a great team behind our product. As our CEO says, "Efficiencies will come from proactively transforming how we do business."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woman with VR goggles on her face&#10;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" cstate="email"/>
          <a:srcRect/>
          <a:stretch>
            <a:fillRect/>
          </a:stretch>
        </p:blipFill>
        <p:spPr>
          <a:xfrm flipH="1">
            <a:off x="0" y="0"/>
            <a:ext cx="8153400" cy="6858000"/>
          </a:xfrm>
        </p:spPr>
      </p:pic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7465112" y="2326705"/>
            <a:ext cx="4114592" cy="2212496"/>
          </a:xfrm>
        </p:spPr>
        <p:txBody>
          <a:bodyPr/>
          <a:lstStyle/>
          <a:p>
            <a:r>
              <a:rPr lang="en-US" dirty="0"/>
              <a:t>Team name</a:t>
            </a:r>
            <a:endParaRPr lang="en-US" dirty="0"/>
          </a:p>
          <a:p>
            <a:r>
              <a:rPr lang="en-US" dirty="0"/>
              <a:t>Class name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8/06/20XX</a:t>
            </a:r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5.xml><?xml version="1.0" encoding="utf-8"?>
<ds:datastoreItem xmlns:ds="http://schemas.openxmlformats.org/officeDocument/2006/customXml" ds:itemID="{81D2FAC4-C1D8-4FBC-AFD8-786609711A54}">
  <ds:schemaRefs/>
</ds:datastoreItem>
</file>

<file path=customXml/itemProps6.xml><?xml version="1.0" encoding="utf-8"?>
<ds:datastoreItem xmlns:ds="http://schemas.openxmlformats.org/officeDocument/2006/customXml" ds:itemID="{BE89A24D-CD69-45A4-AC93-53B8115AA413}">
  <ds:schemaRefs/>
</ds:datastoreItem>
</file>

<file path=customXml/itemProps7.xml><?xml version="1.0" encoding="utf-8"?>
<ds:datastoreItem xmlns:ds="http://schemas.openxmlformats.org/officeDocument/2006/customXml" ds:itemID="{40BF0F94-36C0-430F-8DDE-AF914AC0C001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0</TotalTime>
  <Words>2180</Words>
  <Application>WPS Presentation</Application>
  <PresentationFormat>Widescreen</PresentationFormat>
  <Paragraphs>96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Posterama</vt:lpstr>
      <vt:lpstr>Yu Gothic UI</vt:lpstr>
      <vt:lpstr>Courier New</vt:lpstr>
      <vt:lpstr>Posterama Bold</vt:lpstr>
      <vt:lpstr>Segoe Print</vt:lpstr>
      <vt:lpstr>Bierstadt</vt:lpstr>
      <vt:lpstr>Microsoft YaHei</vt:lpstr>
      <vt:lpstr>Arial Unicode MS</vt:lpstr>
      <vt:lpstr>Calibri</vt:lpstr>
      <vt:lpstr>Office Theme</vt:lpstr>
      <vt:lpstr>Project name</vt:lpstr>
      <vt:lpstr>Team with their jobs</vt:lpstr>
      <vt:lpstr>About us</vt:lpstr>
      <vt:lpstr>Problem</vt:lpstr>
      <vt:lpstr>Solution</vt:lpstr>
      <vt:lpstr>Project benefits</vt:lpstr>
      <vt:lpstr>Summary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Elsayed Elmandoh</dc:creator>
  <cp:lastModifiedBy>Elsayed Elmandoh</cp:lastModifiedBy>
  <cp:revision>16</cp:revision>
  <dcterms:created xsi:type="dcterms:W3CDTF">2025-03-08T12:55:00Z</dcterms:created>
  <dcterms:modified xsi:type="dcterms:W3CDTF">2025-03-12T17:27:23Z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C619EB6B5FA24132802F6BEC6526115C_12</vt:lpwstr>
  </property>
  <property fmtid="{D5CDD505-2E9C-101B-9397-08002B2CF9AE}" pid="4" name="KSOProductBuildVer">
    <vt:lpwstr>1033-12.2.0.20326</vt:lpwstr>
  </property>
</Properties>
</file>